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9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Saturday, November 29,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‹Nr.›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Saturday, November 29,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Saturday, November 29,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Saturday, November 29,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Saturday, November 29,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‹Nr.›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Saturday, November 29,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Saturday, November 29, 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‹Nr.›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Saturday, November 29, 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Saturday, November 29, 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Saturday, November 29,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‹Nr.›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Dra bilden till platshållaren eller klicka på ikonen för att lägga till den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Saturday, November 29,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Saturday, November 29,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2800" dirty="0" smtClean="0"/>
              <a:t>Förhöret under den muntliga förhandlingen</a:t>
            </a: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324975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400" dirty="0" smtClean="0"/>
              <a:t>Förhöret under den muntliga förhandlingen</a:t>
            </a:r>
            <a:endParaRPr lang="sv-SE" sz="24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Förhöret under den muntliga förhandlingen skall i vart fall i teorin vara avgörande för utgången i målet. Mycket viktigt förhör…</a:t>
            </a:r>
          </a:p>
          <a:p>
            <a:endParaRPr lang="sv-SE" dirty="0"/>
          </a:p>
          <a:p>
            <a:r>
              <a:rPr lang="sv-SE" dirty="0" smtClean="0"/>
              <a:t>Klienten är förhoppningsvis väl förberedd efter förmötet och vet hur och varför han eller hon skall svara på frågor.</a:t>
            </a:r>
          </a:p>
          <a:p>
            <a:endParaRPr lang="sv-SE" dirty="0"/>
          </a:p>
          <a:p>
            <a:r>
              <a:rPr lang="sv-SE" dirty="0" smtClean="0"/>
              <a:t>Hur håller man då ett förhör i migrationsdomstolen? Vad utmärker förhör i migrationsdomstolen? Är det som ett förhör i brottmål?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62894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400" dirty="0" smtClean="0"/>
              <a:t>Johan Erikssons utmärkta tips för bra förhör i brottmål</a:t>
            </a:r>
            <a:endParaRPr lang="sv-SE" sz="24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sv-SE" sz="2900" dirty="0"/>
              <a:t>1. 	Ställ inga frågor!</a:t>
            </a:r>
            <a:br>
              <a:rPr lang="sv-SE" sz="2900" dirty="0"/>
            </a:br>
            <a:endParaRPr lang="sv-SE" sz="2900" dirty="0"/>
          </a:p>
          <a:p>
            <a:pPr marL="0" indent="0">
              <a:lnSpc>
                <a:spcPct val="120000"/>
              </a:lnSpc>
              <a:buNone/>
            </a:pPr>
            <a:r>
              <a:rPr lang="sv-SE" sz="2900" dirty="0"/>
              <a:t>2.	Ställ inga frågor!</a:t>
            </a:r>
          </a:p>
          <a:p>
            <a:pPr>
              <a:lnSpc>
                <a:spcPct val="120000"/>
              </a:lnSpc>
            </a:pPr>
            <a:endParaRPr lang="sv-SE" sz="2900" dirty="0"/>
          </a:p>
          <a:p>
            <a:pPr marL="0" indent="0">
              <a:lnSpc>
                <a:spcPct val="120000"/>
              </a:lnSpc>
              <a:buNone/>
            </a:pPr>
            <a:r>
              <a:rPr lang="sv-SE" sz="2900" dirty="0"/>
              <a:t>3.	Om du kommer fram till att ställa frågor, trots regel 1 och 2, överväg </a:t>
            </a:r>
            <a:r>
              <a:rPr lang="sv-SE" sz="2900" dirty="0" smtClean="0"/>
              <a:t>igen om </a:t>
            </a:r>
            <a:r>
              <a:rPr lang="sv-SE" sz="2900" dirty="0"/>
              <a:t>du verkligen ska </a:t>
            </a:r>
            <a:r>
              <a:rPr lang="sv-SE" sz="2900" dirty="0" smtClean="0"/>
              <a:t>	ställa </a:t>
            </a:r>
            <a:r>
              <a:rPr lang="sv-SE" sz="2900" dirty="0"/>
              <a:t>frågor. </a:t>
            </a:r>
          </a:p>
          <a:p>
            <a:pPr marL="0" indent="0">
              <a:lnSpc>
                <a:spcPct val="120000"/>
              </a:lnSpc>
              <a:buNone/>
            </a:pPr>
            <a:endParaRPr lang="sv-SE" sz="2900" dirty="0"/>
          </a:p>
          <a:p>
            <a:pPr marL="0" indent="0">
              <a:lnSpc>
                <a:spcPct val="120000"/>
              </a:lnSpc>
              <a:buNone/>
            </a:pPr>
            <a:r>
              <a:rPr lang="sv-SE" sz="2900" dirty="0"/>
              <a:t>4.	Överväg om du kan plädera bort saken istället för att ställa frågor.</a:t>
            </a:r>
          </a:p>
          <a:p>
            <a:pPr>
              <a:lnSpc>
                <a:spcPct val="120000"/>
              </a:lnSpc>
            </a:pPr>
            <a:endParaRPr lang="sv-SE" sz="2900" dirty="0"/>
          </a:p>
          <a:p>
            <a:pPr marL="0" indent="0">
              <a:lnSpc>
                <a:spcPct val="120000"/>
              </a:lnSpc>
              <a:buNone/>
            </a:pPr>
            <a:r>
              <a:rPr lang="sv-SE" sz="2900" dirty="0"/>
              <a:t>5.	Ställ inga frågor du inte vet svaret på. </a:t>
            </a:r>
          </a:p>
          <a:p>
            <a:pPr>
              <a:lnSpc>
                <a:spcPct val="120000"/>
              </a:lnSpc>
            </a:pPr>
            <a:endParaRPr lang="sv-SE" sz="2900" dirty="0"/>
          </a:p>
          <a:p>
            <a:pPr marL="0" indent="0">
              <a:lnSpc>
                <a:spcPct val="120000"/>
              </a:lnSpc>
              <a:buNone/>
            </a:pPr>
            <a:r>
              <a:rPr lang="sv-SE" sz="2900" dirty="0"/>
              <a:t>6.	Utred inte genom förhör!</a:t>
            </a:r>
          </a:p>
          <a:p>
            <a:pPr marL="0" indent="0">
              <a:lnSpc>
                <a:spcPct val="120000"/>
              </a:lnSpc>
              <a:buNone/>
            </a:pPr>
            <a:endParaRPr lang="sv-SE" sz="2900" dirty="0"/>
          </a:p>
          <a:p>
            <a:pPr marL="0" indent="0">
              <a:lnSpc>
                <a:spcPct val="120000"/>
              </a:lnSpc>
              <a:buNone/>
            </a:pPr>
            <a:r>
              <a:rPr lang="sv-SE" sz="2900" dirty="0" smtClean="0"/>
              <a:t>7</a:t>
            </a:r>
            <a:r>
              <a:rPr lang="sv-SE" sz="2900" dirty="0"/>
              <a:t>.	Ställ enkla frågor. </a:t>
            </a:r>
          </a:p>
          <a:p>
            <a:pPr marL="0" indent="0">
              <a:lnSpc>
                <a:spcPct val="120000"/>
              </a:lnSpc>
              <a:buNone/>
            </a:pPr>
            <a:endParaRPr lang="sv-SE" sz="2900" dirty="0"/>
          </a:p>
          <a:p>
            <a:pPr marL="0" indent="0">
              <a:lnSpc>
                <a:spcPct val="120000"/>
              </a:lnSpc>
              <a:buNone/>
            </a:pPr>
            <a:r>
              <a:rPr lang="sv-SE" sz="2900" dirty="0"/>
              <a:t>8.	Ställ ledande frågor (</a:t>
            </a:r>
            <a:r>
              <a:rPr lang="sv-SE" sz="2900" dirty="0" err="1"/>
              <a:t>motförhör</a:t>
            </a:r>
            <a:r>
              <a:rPr lang="sv-SE" sz="2900" dirty="0"/>
              <a:t>). </a:t>
            </a:r>
            <a:endParaRPr lang="sv-SE" sz="2900" dirty="0" smtClean="0"/>
          </a:p>
          <a:p>
            <a:pPr>
              <a:lnSpc>
                <a:spcPct val="120000"/>
              </a:lnSpc>
            </a:pPr>
            <a:endParaRPr lang="sv-SE" sz="2900" dirty="0"/>
          </a:p>
          <a:p>
            <a:pPr marL="0" indent="0">
              <a:lnSpc>
                <a:spcPct val="120000"/>
              </a:lnSpc>
              <a:buNone/>
            </a:pPr>
            <a:r>
              <a:rPr lang="sv-SE" sz="2900" dirty="0"/>
              <a:t>9.	Ge aldrig vittnet utrymme att förklara saker. </a:t>
            </a: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1800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400" dirty="0" smtClean="0"/>
              <a:t>Frågor i migrationsdomstolen</a:t>
            </a:r>
            <a:endParaRPr lang="sv-SE" sz="24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317625"/>
            <a:ext cx="8229600" cy="51593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1600" dirty="0" smtClean="0"/>
              <a:t>1. Är klienten väl förberedd skall inte många frågor behövas, klienten skall helst vara självgående och berätta detaljerat och kronologiskt.</a:t>
            </a:r>
          </a:p>
          <a:p>
            <a:endParaRPr lang="sv-SE" sz="1600" dirty="0"/>
          </a:p>
          <a:p>
            <a:pPr marL="0" indent="0">
              <a:buNone/>
            </a:pPr>
            <a:r>
              <a:rPr lang="sv-SE" sz="1600" dirty="0" smtClean="0"/>
              <a:t>2. Utgå från de stridiga delarna i berättelsen, allt behöver inte repeteras. Ställ frågor angående kärnan i målet!</a:t>
            </a:r>
          </a:p>
          <a:p>
            <a:endParaRPr lang="sv-SE" sz="1600" dirty="0"/>
          </a:p>
          <a:p>
            <a:pPr marL="0" indent="0">
              <a:buNone/>
            </a:pPr>
            <a:r>
              <a:rPr lang="sv-SE" sz="1600" dirty="0" smtClean="0"/>
              <a:t>3. Be klienten utveckla vaga delar. Försök förmå klienten att vara detaljerad, men helst före förhandlingen.</a:t>
            </a:r>
          </a:p>
          <a:p>
            <a:endParaRPr lang="sv-SE" sz="1600" dirty="0"/>
          </a:p>
          <a:p>
            <a:pPr marL="0" indent="0">
              <a:buNone/>
            </a:pPr>
            <a:r>
              <a:rPr lang="sv-SE" sz="1600" dirty="0" smtClean="0"/>
              <a:t>4. Ställ inte ledande frågor.</a:t>
            </a:r>
          </a:p>
          <a:p>
            <a:endParaRPr lang="sv-SE" sz="1600" dirty="0"/>
          </a:p>
          <a:p>
            <a:pPr marL="0" indent="0">
              <a:buNone/>
            </a:pPr>
            <a:r>
              <a:rPr lang="sv-SE" sz="1600" dirty="0" smtClean="0"/>
              <a:t>5. Ställ enkla frågor.</a:t>
            </a:r>
          </a:p>
          <a:p>
            <a:pPr marL="0" indent="0">
              <a:buNone/>
            </a:pPr>
            <a:endParaRPr lang="sv-SE" sz="1600" dirty="0" smtClean="0"/>
          </a:p>
          <a:p>
            <a:pPr marL="0" indent="0">
              <a:buNone/>
            </a:pPr>
            <a:r>
              <a:rPr lang="sv-SE" sz="1600" dirty="0" smtClean="0"/>
              <a:t>6. Undvik frågor om:</a:t>
            </a:r>
          </a:p>
          <a:p>
            <a:pPr lvl="2"/>
            <a:r>
              <a:rPr lang="sv-SE" sz="1600" dirty="0" smtClean="0"/>
              <a:t>Allmänna situationen</a:t>
            </a:r>
          </a:p>
          <a:p>
            <a:pPr lvl="2"/>
            <a:r>
              <a:rPr lang="sv-SE" sz="1600" dirty="0" smtClean="0"/>
              <a:t>Hälsa, om inte av stor vikt </a:t>
            </a:r>
          </a:p>
          <a:p>
            <a:pPr lvl="2"/>
            <a:r>
              <a:rPr lang="sv-SE" sz="1600" dirty="0" smtClean="0"/>
              <a:t>Resväg – ofta inte särskilt intressant, alltid farlig</a:t>
            </a:r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178933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ydlighet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Tydlighet.thmx</Template>
  <TotalTime>32</TotalTime>
  <Words>191</Words>
  <Application>Microsoft Macintosh PowerPoint</Application>
  <PresentationFormat>Bildspel på skärmen (4:3)</PresentationFormat>
  <Paragraphs>39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6" baseType="lpstr">
      <vt:lpstr>Arial</vt:lpstr>
      <vt:lpstr>Tydlighet</vt:lpstr>
      <vt:lpstr>Förhöret under den muntliga förhandlingen</vt:lpstr>
      <vt:lpstr>Förhöret under den muntliga förhandlingen</vt:lpstr>
      <vt:lpstr>Johan Erikssons utmärkta tips för bra förhör i brottmål</vt:lpstr>
      <vt:lpstr>Frågor i migrationsdomstolen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Förhöret under den muntliga förhandlingen</dc:title>
  <dc:creator>Petter Aasheim</dc:creator>
  <cp:lastModifiedBy>Johan Sanner</cp:lastModifiedBy>
  <cp:revision>9</cp:revision>
  <dcterms:created xsi:type="dcterms:W3CDTF">2014-11-12T09:15:49Z</dcterms:created>
  <dcterms:modified xsi:type="dcterms:W3CDTF">2014-11-29T11:54:37Z</dcterms:modified>
</cp:coreProperties>
</file>